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0" r:id="rId3"/>
    <p:sldId id="265" r:id="rId4"/>
    <p:sldId id="259" r:id="rId5"/>
    <p:sldId id="260" r:id="rId6"/>
    <p:sldId id="258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30D48-6F76-41E7-BD09-862F4BD0BBB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A8C246-8B0C-481F-B778-EA0179329956}">
      <dgm:prSet phldrT="[Текст]" custT="1"/>
      <dgm:spPr/>
      <dgm:t>
        <a:bodyPr/>
        <a:lstStyle/>
        <a:p>
          <a:r>
            <a:rPr lang="ru-RU" sz="3600" b="1" dirty="0" smtClean="0">
              <a:latin typeface="Times New Roman" pitchFamily="18" charset="0"/>
              <a:cs typeface="Times New Roman" pitchFamily="18" charset="0"/>
            </a:rPr>
            <a:t>Этапы энергетического обмена</a:t>
          </a:r>
          <a:endParaRPr lang="ru-RU" sz="3600" b="1" dirty="0">
            <a:latin typeface="Times New Roman" pitchFamily="18" charset="0"/>
            <a:cs typeface="Times New Roman" pitchFamily="18" charset="0"/>
          </a:endParaRPr>
        </a:p>
      </dgm:t>
    </dgm:pt>
    <dgm:pt modelId="{46A87FEA-CFE4-408D-B597-748A32BC35AF}" type="parTrans" cxnId="{3016ABCE-F514-4D17-B27E-6A3D736118A1}">
      <dgm:prSet/>
      <dgm:spPr/>
      <dgm:t>
        <a:bodyPr/>
        <a:lstStyle/>
        <a:p>
          <a:endParaRPr lang="ru-RU"/>
        </a:p>
      </dgm:t>
    </dgm:pt>
    <dgm:pt modelId="{84A534F8-C5A9-4D17-9128-D7908C1C1DFF}" type="sibTrans" cxnId="{3016ABCE-F514-4D17-B27E-6A3D736118A1}">
      <dgm:prSet/>
      <dgm:spPr/>
      <dgm:t>
        <a:bodyPr/>
        <a:lstStyle/>
        <a:p>
          <a:endParaRPr lang="ru-RU"/>
        </a:p>
      </dgm:t>
    </dgm:pt>
    <dgm:pt modelId="{0D47FA18-A3A6-4C73-95F2-142763D556DE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Подготовительный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265C187-F980-46CE-9695-776055635F6B}" type="parTrans" cxnId="{A4513571-77FB-4E8E-9914-05031217C761}">
      <dgm:prSet/>
      <dgm:spPr/>
      <dgm:t>
        <a:bodyPr/>
        <a:lstStyle/>
        <a:p>
          <a:endParaRPr lang="ru-RU"/>
        </a:p>
      </dgm:t>
    </dgm:pt>
    <dgm:pt modelId="{21443DFD-0071-49C7-A02F-B5F614FFEA13}" type="sibTrans" cxnId="{A4513571-77FB-4E8E-9914-05031217C761}">
      <dgm:prSet/>
      <dgm:spPr/>
      <dgm:t>
        <a:bodyPr/>
        <a:lstStyle/>
        <a:p>
          <a:endParaRPr lang="ru-RU"/>
        </a:p>
      </dgm:t>
    </dgm:pt>
    <dgm:pt modelId="{D144D640-E97D-4FEB-AAE5-AE3B983F3B0B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Кислородный (аэробный)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7A57FBE-6BC6-4768-9227-2D73A1A44BE9}" type="parTrans" cxnId="{94450EA6-F1EA-4CCC-A145-982CE5AF143C}">
      <dgm:prSet/>
      <dgm:spPr/>
      <dgm:t>
        <a:bodyPr/>
        <a:lstStyle/>
        <a:p>
          <a:endParaRPr lang="ru-RU"/>
        </a:p>
      </dgm:t>
    </dgm:pt>
    <dgm:pt modelId="{64CAA4B9-D334-43AC-98CF-1056F89D6647}" type="sibTrans" cxnId="{94450EA6-F1EA-4CCC-A145-982CE5AF143C}">
      <dgm:prSet/>
      <dgm:spPr/>
      <dgm:t>
        <a:bodyPr/>
        <a:lstStyle/>
        <a:p>
          <a:endParaRPr lang="ru-RU"/>
        </a:p>
      </dgm:t>
    </dgm:pt>
    <dgm:pt modelId="{A382E341-D536-400B-A292-4387D006BAC2}">
      <dgm:prSet phldrT="[Текст]" custT="1"/>
      <dgm:spPr/>
      <dgm:t>
        <a:bodyPr/>
        <a:lstStyle/>
        <a:p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Бескислородный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(анаэробный)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B5175376-A107-488D-864E-FF578C147CC7}" type="parTrans" cxnId="{86CF2165-CA51-4554-AAD2-C1CA14D47C5E}">
      <dgm:prSet/>
      <dgm:spPr/>
      <dgm:t>
        <a:bodyPr/>
        <a:lstStyle/>
        <a:p>
          <a:endParaRPr lang="ru-RU"/>
        </a:p>
      </dgm:t>
    </dgm:pt>
    <dgm:pt modelId="{59CFA9F8-8D03-4623-86D0-2603D4EE1E7B}" type="sibTrans" cxnId="{86CF2165-CA51-4554-AAD2-C1CA14D47C5E}">
      <dgm:prSet/>
      <dgm:spPr/>
      <dgm:t>
        <a:bodyPr/>
        <a:lstStyle/>
        <a:p>
          <a:endParaRPr lang="ru-RU"/>
        </a:p>
      </dgm:t>
    </dgm:pt>
    <dgm:pt modelId="{6301D159-782C-4D71-99E7-8F745EEA6A43}" type="pres">
      <dgm:prSet presAssocID="{F7230D48-6F76-41E7-BD09-862F4BD0BBB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75A4AFA-A7D4-4EAB-82A2-88C585A8CFC7}" type="pres">
      <dgm:prSet presAssocID="{BBA8C246-8B0C-481F-B778-EA0179329956}" presName="hierRoot1" presStyleCnt="0"/>
      <dgm:spPr/>
    </dgm:pt>
    <dgm:pt modelId="{A122227C-79C4-42C7-8D7B-CB9D8E5CE3C8}" type="pres">
      <dgm:prSet presAssocID="{BBA8C246-8B0C-481F-B778-EA0179329956}" presName="composite" presStyleCnt="0"/>
      <dgm:spPr/>
    </dgm:pt>
    <dgm:pt modelId="{EE017142-7343-468A-9D91-084D6EFAA2C9}" type="pres">
      <dgm:prSet presAssocID="{BBA8C246-8B0C-481F-B778-EA0179329956}" presName="background" presStyleLbl="node0" presStyleIdx="0" presStyleCnt="1"/>
      <dgm:spPr/>
    </dgm:pt>
    <dgm:pt modelId="{E5B388E4-E9AF-45FC-A333-DCEE66AD8CCA}" type="pres">
      <dgm:prSet presAssocID="{BBA8C246-8B0C-481F-B778-EA0179329956}" presName="text" presStyleLbl="fgAcc0" presStyleIdx="0" presStyleCnt="1" custScaleX="355556" custScaleY="150787" custLinFactNeighborX="-2820" custLinFactNeighborY="-941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1F02A5-FA44-4F58-8036-EEDF8ABB5B86}" type="pres">
      <dgm:prSet presAssocID="{BBA8C246-8B0C-481F-B778-EA0179329956}" presName="hierChild2" presStyleCnt="0"/>
      <dgm:spPr/>
    </dgm:pt>
    <dgm:pt modelId="{08EF2B46-19AE-4F1B-AF34-2D6DAEA40118}" type="pres">
      <dgm:prSet presAssocID="{4265C187-F980-46CE-9695-776055635F6B}" presName="Name10" presStyleLbl="parChTrans1D2" presStyleIdx="0" presStyleCnt="3"/>
      <dgm:spPr/>
      <dgm:t>
        <a:bodyPr/>
        <a:lstStyle/>
        <a:p>
          <a:endParaRPr lang="ru-RU"/>
        </a:p>
      </dgm:t>
    </dgm:pt>
    <dgm:pt modelId="{C6455EAE-16D7-4AB2-A3C0-8EA8981B3067}" type="pres">
      <dgm:prSet presAssocID="{0D47FA18-A3A6-4C73-95F2-142763D556DE}" presName="hierRoot2" presStyleCnt="0"/>
      <dgm:spPr/>
    </dgm:pt>
    <dgm:pt modelId="{145C3BD3-D3F2-460E-936E-127DA7410899}" type="pres">
      <dgm:prSet presAssocID="{0D47FA18-A3A6-4C73-95F2-142763D556DE}" presName="composite2" presStyleCnt="0"/>
      <dgm:spPr/>
    </dgm:pt>
    <dgm:pt modelId="{408FCE29-FE26-45C9-8900-BBBBDFAD3D50}" type="pres">
      <dgm:prSet presAssocID="{0D47FA18-A3A6-4C73-95F2-142763D556DE}" presName="background2" presStyleLbl="node2" presStyleIdx="0" presStyleCnt="3"/>
      <dgm:spPr/>
    </dgm:pt>
    <dgm:pt modelId="{1EE91DAA-2095-43BC-9259-2EDAA1FB018E}" type="pres">
      <dgm:prSet presAssocID="{0D47FA18-A3A6-4C73-95F2-142763D556DE}" presName="text2" presStyleLbl="fgAcc2" presStyleIdx="0" presStyleCnt="3" custScaleX="155804" custLinFactNeighborX="-2562" custLinFactNeighborY="13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93D52D-7142-47E8-865C-C6C9DD480120}" type="pres">
      <dgm:prSet presAssocID="{0D47FA18-A3A6-4C73-95F2-142763D556DE}" presName="hierChild3" presStyleCnt="0"/>
      <dgm:spPr/>
    </dgm:pt>
    <dgm:pt modelId="{2C0E327C-AB90-4EDD-A2A9-72F01686D1D0}" type="pres">
      <dgm:prSet presAssocID="{B5175376-A107-488D-864E-FF578C147CC7}" presName="Name10" presStyleLbl="parChTrans1D2" presStyleIdx="1" presStyleCnt="3"/>
      <dgm:spPr/>
      <dgm:t>
        <a:bodyPr/>
        <a:lstStyle/>
        <a:p>
          <a:endParaRPr lang="ru-RU"/>
        </a:p>
      </dgm:t>
    </dgm:pt>
    <dgm:pt modelId="{08288840-0E4F-4E19-B597-05F708E6ACD2}" type="pres">
      <dgm:prSet presAssocID="{A382E341-D536-400B-A292-4387D006BAC2}" presName="hierRoot2" presStyleCnt="0"/>
      <dgm:spPr/>
    </dgm:pt>
    <dgm:pt modelId="{29CFC606-BB34-4E71-B01C-E016C4E8959B}" type="pres">
      <dgm:prSet presAssocID="{A382E341-D536-400B-A292-4387D006BAC2}" presName="composite2" presStyleCnt="0"/>
      <dgm:spPr/>
    </dgm:pt>
    <dgm:pt modelId="{52F79B3A-C967-41A1-BC6B-927799FD381D}" type="pres">
      <dgm:prSet presAssocID="{A382E341-D536-400B-A292-4387D006BAC2}" presName="background2" presStyleLbl="node2" presStyleIdx="1" presStyleCnt="3"/>
      <dgm:spPr/>
    </dgm:pt>
    <dgm:pt modelId="{BD717714-72FC-413A-9CDB-817487C466D1}" type="pres">
      <dgm:prSet presAssocID="{A382E341-D536-400B-A292-4387D006BAC2}" presName="text2" presStyleLbl="fgAcc2" presStyleIdx="1" presStyleCnt="3" custScaleX="141469" custLinFactNeighborX="437" custLinFactNeighborY="13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37FB64-341C-43F8-9005-BE1B7903D07C}" type="pres">
      <dgm:prSet presAssocID="{A382E341-D536-400B-A292-4387D006BAC2}" presName="hierChild3" presStyleCnt="0"/>
      <dgm:spPr/>
    </dgm:pt>
    <dgm:pt modelId="{52A2D9B0-7DA3-40C0-A6CB-77AB7584CC36}" type="pres">
      <dgm:prSet presAssocID="{A7A57FBE-6BC6-4768-9227-2D73A1A44BE9}" presName="Name10" presStyleLbl="parChTrans1D2" presStyleIdx="2" presStyleCnt="3"/>
      <dgm:spPr/>
      <dgm:t>
        <a:bodyPr/>
        <a:lstStyle/>
        <a:p>
          <a:endParaRPr lang="ru-RU"/>
        </a:p>
      </dgm:t>
    </dgm:pt>
    <dgm:pt modelId="{BDE43A9C-1887-4826-83DA-FC2C52048420}" type="pres">
      <dgm:prSet presAssocID="{D144D640-E97D-4FEB-AAE5-AE3B983F3B0B}" presName="hierRoot2" presStyleCnt="0"/>
      <dgm:spPr/>
    </dgm:pt>
    <dgm:pt modelId="{7B967BBC-38C5-47B4-8374-2F65BC9D30E9}" type="pres">
      <dgm:prSet presAssocID="{D144D640-E97D-4FEB-AAE5-AE3B983F3B0B}" presName="composite2" presStyleCnt="0"/>
      <dgm:spPr/>
    </dgm:pt>
    <dgm:pt modelId="{150FCF57-0E47-4D6C-AEB5-8D24C4B82BE7}" type="pres">
      <dgm:prSet presAssocID="{D144D640-E97D-4FEB-AAE5-AE3B983F3B0B}" presName="background2" presStyleLbl="node2" presStyleIdx="2" presStyleCnt="3"/>
      <dgm:spPr/>
    </dgm:pt>
    <dgm:pt modelId="{53E18284-B24B-4E42-99A8-1206C0ED504F}" type="pres">
      <dgm:prSet presAssocID="{D144D640-E97D-4FEB-AAE5-AE3B983F3B0B}" presName="text2" presStyleLbl="fgAcc2" presStyleIdx="2" presStyleCnt="3" custScaleX="163193" custLinFactNeighborX="-8720" custLinFactNeighborY="13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DB6044-4A7C-4179-BE32-B482E343CB47}" type="pres">
      <dgm:prSet presAssocID="{D144D640-E97D-4FEB-AAE5-AE3B983F3B0B}" presName="hierChild3" presStyleCnt="0"/>
      <dgm:spPr/>
    </dgm:pt>
  </dgm:ptLst>
  <dgm:cxnLst>
    <dgm:cxn modelId="{B50CC5CB-809E-4DE8-9882-9D09CB093DFD}" type="presOf" srcId="{B5175376-A107-488D-864E-FF578C147CC7}" destId="{2C0E327C-AB90-4EDD-A2A9-72F01686D1D0}" srcOrd="0" destOrd="0" presId="urn:microsoft.com/office/officeart/2005/8/layout/hierarchy1"/>
    <dgm:cxn modelId="{A4513571-77FB-4E8E-9914-05031217C761}" srcId="{BBA8C246-8B0C-481F-B778-EA0179329956}" destId="{0D47FA18-A3A6-4C73-95F2-142763D556DE}" srcOrd="0" destOrd="0" parTransId="{4265C187-F980-46CE-9695-776055635F6B}" sibTransId="{21443DFD-0071-49C7-A02F-B5F614FFEA13}"/>
    <dgm:cxn modelId="{1631C7C3-EC94-4642-94A9-F94561E52B22}" type="presOf" srcId="{A382E341-D536-400B-A292-4387D006BAC2}" destId="{BD717714-72FC-413A-9CDB-817487C466D1}" srcOrd="0" destOrd="0" presId="urn:microsoft.com/office/officeart/2005/8/layout/hierarchy1"/>
    <dgm:cxn modelId="{F108AFF2-121D-4716-9EAF-E26A5B84A37E}" type="presOf" srcId="{D144D640-E97D-4FEB-AAE5-AE3B983F3B0B}" destId="{53E18284-B24B-4E42-99A8-1206C0ED504F}" srcOrd="0" destOrd="0" presId="urn:microsoft.com/office/officeart/2005/8/layout/hierarchy1"/>
    <dgm:cxn modelId="{3016ABCE-F514-4D17-B27E-6A3D736118A1}" srcId="{F7230D48-6F76-41E7-BD09-862F4BD0BBBC}" destId="{BBA8C246-8B0C-481F-B778-EA0179329956}" srcOrd="0" destOrd="0" parTransId="{46A87FEA-CFE4-408D-B597-748A32BC35AF}" sibTransId="{84A534F8-C5A9-4D17-9128-D7908C1C1DFF}"/>
    <dgm:cxn modelId="{777F2B4A-18A6-4148-816B-82EE87A108DC}" type="presOf" srcId="{4265C187-F980-46CE-9695-776055635F6B}" destId="{08EF2B46-19AE-4F1B-AF34-2D6DAEA40118}" srcOrd="0" destOrd="0" presId="urn:microsoft.com/office/officeart/2005/8/layout/hierarchy1"/>
    <dgm:cxn modelId="{94450EA6-F1EA-4CCC-A145-982CE5AF143C}" srcId="{BBA8C246-8B0C-481F-B778-EA0179329956}" destId="{D144D640-E97D-4FEB-AAE5-AE3B983F3B0B}" srcOrd="2" destOrd="0" parTransId="{A7A57FBE-6BC6-4768-9227-2D73A1A44BE9}" sibTransId="{64CAA4B9-D334-43AC-98CF-1056F89D6647}"/>
    <dgm:cxn modelId="{86CF2165-CA51-4554-AAD2-C1CA14D47C5E}" srcId="{BBA8C246-8B0C-481F-B778-EA0179329956}" destId="{A382E341-D536-400B-A292-4387D006BAC2}" srcOrd="1" destOrd="0" parTransId="{B5175376-A107-488D-864E-FF578C147CC7}" sibTransId="{59CFA9F8-8D03-4623-86D0-2603D4EE1E7B}"/>
    <dgm:cxn modelId="{4CF9EFD2-BF69-4DFF-A5A9-12BA6FBC8360}" type="presOf" srcId="{A7A57FBE-6BC6-4768-9227-2D73A1A44BE9}" destId="{52A2D9B0-7DA3-40C0-A6CB-77AB7584CC36}" srcOrd="0" destOrd="0" presId="urn:microsoft.com/office/officeart/2005/8/layout/hierarchy1"/>
    <dgm:cxn modelId="{E6F7ABD0-52FC-4632-8F97-18A16CB211E5}" type="presOf" srcId="{F7230D48-6F76-41E7-BD09-862F4BD0BBBC}" destId="{6301D159-782C-4D71-99E7-8F745EEA6A43}" srcOrd="0" destOrd="0" presId="urn:microsoft.com/office/officeart/2005/8/layout/hierarchy1"/>
    <dgm:cxn modelId="{6A6385A6-B63B-43DF-AA9F-A4B4B25FB7DF}" type="presOf" srcId="{BBA8C246-8B0C-481F-B778-EA0179329956}" destId="{E5B388E4-E9AF-45FC-A333-DCEE66AD8CCA}" srcOrd="0" destOrd="0" presId="urn:microsoft.com/office/officeart/2005/8/layout/hierarchy1"/>
    <dgm:cxn modelId="{B9128B8F-AF5D-40D0-A59F-3E9BD3E1B0E7}" type="presOf" srcId="{0D47FA18-A3A6-4C73-95F2-142763D556DE}" destId="{1EE91DAA-2095-43BC-9259-2EDAA1FB018E}" srcOrd="0" destOrd="0" presId="urn:microsoft.com/office/officeart/2005/8/layout/hierarchy1"/>
    <dgm:cxn modelId="{4BA52931-77B6-4FC6-BD0F-9189AB591FB7}" type="presParOf" srcId="{6301D159-782C-4D71-99E7-8F745EEA6A43}" destId="{175A4AFA-A7D4-4EAB-82A2-88C585A8CFC7}" srcOrd="0" destOrd="0" presId="urn:microsoft.com/office/officeart/2005/8/layout/hierarchy1"/>
    <dgm:cxn modelId="{DFB23141-4AA6-4C78-B07C-615D51D9C597}" type="presParOf" srcId="{175A4AFA-A7D4-4EAB-82A2-88C585A8CFC7}" destId="{A122227C-79C4-42C7-8D7B-CB9D8E5CE3C8}" srcOrd="0" destOrd="0" presId="urn:microsoft.com/office/officeart/2005/8/layout/hierarchy1"/>
    <dgm:cxn modelId="{0441FB8B-A09F-414D-B8D7-E236E4C63219}" type="presParOf" srcId="{A122227C-79C4-42C7-8D7B-CB9D8E5CE3C8}" destId="{EE017142-7343-468A-9D91-084D6EFAA2C9}" srcOrd="0" destOrd="0" presId="urn:microsoft.com/office/officeart/2005/8/layout/hierarchy1"/>
    <dgm:cxn modelId="{5B5D35B4-3E3A-46AF-8526-FC2CCF05192E}" type="presParOf" srcId="{A122227C-79C4-42C7-8D7B-CB9D8E5CE3C8}" destId="{E5B388E4-E9AF-45FC-A333-DCEE66AD8CCA}" srcOrd="1" destOrd="0" presId="urn:microsoft.com/office/officeart/2005/8/layout/hierarchy1"/>
    <dgm:cxn modelId="{D5FB426F-F844-4E75-A867-6FB5599E52A7}" type="presParOf" srcId="{175A4AFA-A7D4-4EAB-82A2-88C585A8CFC7}" destId="{441F02A5-FA44-4F58-8036-EEDF8ABB5B86}" srcOrd="1" destOrd="0" presId="urn:microsoft.com/office/officeart/2005/8/layout/hierarchy1"/>
    <dgm:cxn modelId="{B81FDEFF-3D83-40D2-B515-A1459F839B53}" type="presParOf" srcId="{441F02A5-FA44-4F58-8036-EEDF8ABB5B86}" destId="{08EF2B46-19AE-4F1B-AF34-2D6DAEA40118}" srcOrd="0" destOrd="0" presId="urn:microsoft.com/office/officeart/2005/8/layout/hierarchy1"/>
    <dgm:cxn modelId="{D1EA407E-BE48-4327-864E-252DF12F19D5}" type="presParOf" srcId="{441F02A5-FA44-4F58-8036-EEDF8ABB5B86}" destId="{C6455EAE-16D7-4AB2-A3C0-8EA8981B3067}" srcOrd="1" destOrd="0" presId="urn:microsoft.com/office/officeart/2005/8/layout/hierarchy1"/>
    <dgm:cxn modelId="{67CE0D43-1B56-4AA8-9A16-91B90184E872}" type="presParOf" srcId="{C6455EAE-16D7-4AB2-A3C0-8EA8981B3067}" destId="{145C3BD3-D3F2-460E-936E-127DA7410899}" srcOrd="0" destOrd="0" presId="urn:microsoft.com/office/officeart/2005/8/layout/hierarchy1"/>
    <dgm:cxn modelId="{67FDDFEC-0586-47B1-8116-B5917F608782}" type="presParOf" srcId="{145C3BD3-D3F2-460E-936E-127DA7410899}" destId="{408FCE29-FE26-45C9-8900-BBBBDFAD3D50}" srcOrd="0" destOrd="0" presId="urn:microsoft.com/office/officeart/2005/8/layout/hierarchy1"/>
    <dgm:cxn modelId="{CD54DAA5-4FD3-4D4A-9017-AC2F5EF1BF48}" type="presParOf" srcId="{145C3BD3-D3F2-460E-936E-127DA7410899}" destId="{1EE91DAA-2095-43BC-9259-2EDAA1FB018E}" srcOrd="1" destOrd="0" presId="urn:microsoft.com/office/officeart/2005/8/layout/hierarchy1"/>
    <dgm:cxn modelId="{605BEB7C-184E-4EC5-A786-91589F8E1058}" type="presParOf" srcId="{C6455EAE-16D7-4AB2-A3C0-8EA8981B3067}" destId="{A493D52D-7142-47E8-865C-C6C9DD480120}" srcOrd="1" destOrd="0" presId="urn:microsoft.com/office/officeart/2005/8/layout/hierarchy1"/>
    <dgm:cxn modelId="{94CB0533-4ED3-4474-8107-4ABA2B29388F}" type="presParOf" srcId="{441F02A5-FA44-4F58-8036-EEDF8ABB5B86}" destId="{2C0E327C-AB90-4EDD-A2A9-72F01686D1D0}" srcOrd="2" destOrd="0" presId="urn:microsoft.com/office/officeart/2005/8/layout/hierarchy1"/>
    <dgm:cxn modelId="{2BE75B66-4975-41F2-94DD-F4011045155A}" type="presParOf" srcId="{441F02A5-FA44-4F58-8036-EEDF8ABB5B86}" destId="{08288840-0E4F-4E19-B597-05F708E6ACD2}" srcOrd="3" destOrd="0" presId="urn:microsoft.com/office/officeart/2005/8/layout/hierarchy1"/>
    <dgm:cxn modelId="{CE059D1E-8BCE-43E5-834C-53DE475B05BC}" type="presParOf" srcId="{08288840-0E4F-4E19-B597-05F708E6ACD2}" destId="{29CFC606-BB34-4E71-B01C-E016C4E8959B}" srcOrd="0" destOrd="0" presId="urn:microsoft.com/office/officeart/2005/8/layout/hierarchy1"/>
    <dgm:cxn modelId="{F69434C9-A88D-4856-9662-CEBF4738A24D}" type="presParOf" srcId="{29CFC606-BB34-4E71-B01C-E016C4E8959B}" destId="{52F79B3A-C967-41A1-BC6B-927799FD381D}" srcOrd="0" destOrd="0" presId="urn:microsoft.com/office/officeart/2005/8/layout/hierarchy1"/>
    <dgm:cxn modelId="{C068789C-E5C7-4C7F-A670-CFA0CB0E650D}" type="presParOf" srcId="{29CFC606-BB34-4E71-B01C-E016C4E8959B}" destId="{BD717714-72FC-413A-9CDB-817487C466D1}" srcOrd="1" destOrd="0" presId="urn:microsoft.com/office/officeart/2005/8/layout/hierarchy1"/>
    <dgm:cxn modelId="{1F394D00-2B24-49C3-BF8B-55BE9CB4E9D7}" type="presParOf" srcId="{08288840-0E4F-4E19-B597-05F708E6ACD2}" destId="{BD37FB64-341C-43F8-9005-BE1B7903D07C}" srcOrd="1" destOrd="0" presId="urn:microsoft.com/office/officeart/2005/8/layout/hierarchy1"/>
    <dgm:cxn modelId="{D178A174-EB35-4E2A-BD27-F3BBE5E1A95B}" type="presParOf" srcId="{441F02A5-FA44-4F58-8036-EEDF8ABB5B86}" destId="{52A2D9B0-7DA3-40C0-A6CB-77AB7584CC36}" srcOrd="4" destOrd="0" presId="urn:microsoft.com/office/officeart/2005/8/layout/hierarchy1"/>
    <dgm:cxn modelId="{4A7242CB-76EE-45C5-9673-295440E92F79}" type="presParOf" srcId="{441F02A5-FA44-4F58-8036-EEDF8ABB5B86}" destId="{BDE43A9C-1887-4826-83DA-FC2C52048420}" srcOrd="5" destOrd="0" presId="urn:microsoft.com/office/officeart/2005/8/layout/hierarchy1"/>
    <dgm:cxn modelId="{F8C44FFB-36E5-42B0-AC39-EB5610C1EF99}" type="presParOf" srcId="{BDE43A9C-1887-4826-83DA-FC2C52048420}" destId="{7B967BBC-38C5-47B4-8374-2F65BC9D30E9}" srcOrd="0" destOrd="0" presId="urn:microsoft.com/office/officeart/2005/8/layout/hierarchy1"/>
    <dgm:cxn modelId="{1323CEAE-5AAA-4F70-A08B-C8B96FD4210F}" type="presParOf" srcId="{7B967BBC-38C5-47B4-8374-2F65BC9D30E9}" destId="{150FCF57-0E47-4D6C-AEB5-8D24C4B82BE7}" srcOrd="0" destOrd="0" presId="urn:microsoft.com/office/officeart/2005/8/layout/hierarchy1"/>
    <dgm:cxn modelId="{B517548C-7888-4052-8F03-3B06D52D99EC}" type="presParOf" srcId="{7B967BBC-38C5-47B4-8374-2F65BC9D30E9}" destId="{53E18284-B24B-4E42-99A8-1206C0ED504F}" srcOrd="1" destOrd="0" presId="urn:microsoft.com/office/officeart/2005/8/layout/hierarchy1"/>
    <dgm:cxn modelId="{68033100-286C-40D0-8972-E87ACE2E3064}" type="presParOf" srcId="{BDE43A9C-1887-4826-83DA-FC2C52048420}" destId="{5DDB6044-4A7C-4179-BE32-B482E343CB4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A2D9B0-7DA3-40C0-A6CB-77AB7584CC36}">
      <dsp:nvSpPr>
        <dsp:cNvPr id="0" name=""/>
        <dsp:cNvSpPr/>
      </dsp:nvSpPr>
      <dsp:spPr>
        <a:xfrm>
          <a:off x="4313151" y="1470311"/>
          <a:ext cx="2846915" cy="1522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2640"/>
              </a:lnTo>
              <a:lnTo>
                <a:pt x="2846915" y="1362640"/>
              </a:lnTo>
              <a:lnTo>
                <a:pt x="2846915" y="15225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0E327C-AB90-4EDD-A2A9-72F01686D1D0}">
      <dsp:nvSpPr>
        <dsp:cNvPr id="0" name=""/>
        <dsp:cNvSpPr/>
      </dsp:nvSpPr>
      <dsp:spPr>
        <a:xfrm>
          <a:off x="4259881" y="1470311"/>
          <a:ext cx="91440" cy="1522520"/>
        </a:xfrm>
        <a:custGeom>
          <a:avLst/>
          <a:gdLst/>
          <a:ahLst/>
          <a:cxnLst/>
          <a:rect l="0" t="0" r="0" b="0"/>
          <a:pathLst>
            <a:path>
              <a:moveTo>
                <a:pt x="53270" y="0"/>
              </a:moveTo>
              <a:lnTo>
                <a:pt x="53270" y="1362640"/>
              </a:lnTo>
              <a:lnTo>
                <a:pt x="45720" y="1362640"/>
              </a:lnTo>
              <a:lnTo>
                <a:pt x="45720" y="15225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EF2B46-19AE-4F1B-AF34-2D6DAEA40118}">
      <dsp:nvSpPr>
        <dsp:cNvPr id="0" name=""/>
        <dsp:cNvSpPr/>
      </dsp:nvSpPr>
      <dsp:spPr>
        <a:xfrm>
          <a:off x="1305103" y="1470311"/>
          <a:ext cx="3008048" cy="1522520"/>
        </a:xfrm>
        <a:custGeom>
          <a:avLst/>
          <a:gdLst/>
          <a:ahLst/>
          <a:cxnLst/>
          <a:rect l="0" t="0" r="0" b="0"/>
          <a:pathLst>
            <a:path>
              <a:moveTo>
                <a:pt x="3008048" y="0"/>
              </a:moveTo>
              <a:lnTo>
                <a:pt x="3008048" y="1362640"/>
              </a:lnTo>
              <a:lnTo>
                <a:pt x="0" y="1362640"/>
              </a:lnTo>
              <a:lnTo>
                <a:pt x="0" y="15225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017142-7343-468A-9D91-084D6EFAA2C9}">
      <dsp:nvSpPr>
        <dsp:cNvPr id="0" name=""/>
        <dsp:cNvSpPr/>
      </dsp:nvSpPr>
      <dsp:spPr>
        <a:xfrm>
          <a:off x="1244996" y="-182171"/>
          <a:ext cx="6136310" cy="16524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B388E4-E9AF-45FC-A333-DCEE66AD8CCA}">
      <dsp:nvSpPr>
        <dsp:cNvPr id="0" name=""/>
        <dsp:cNvSpPr/>
      </dsp:nvSpPr>
      <dsp:spPr>
        <a:xfrm>
          <a:off x="1436756" y="0"/>
          <a:ext cx="6136310" cy="16524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imes New Roman" pitchFamily="18" charset="0"/>
              <a:cs typeface="Times New Roman" pitchFamily="18" charset="0"/>
            </a:rPr>
            <a:t>Этапы энергетического обмена</a:t>
          </a:r>
          <a:endParaRPr lang="ru-RU" sz="3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85156" y="48400"/>
        <a:ext cx="6039510" cy="1555682"/>
      </dsp:txXfrm>
    </dsp:sp>
    <dsp:sp modelId="{408FCE29-FE26-45C9-8900-BBBBDFAD3D50}">
      <dsp:nvSpPr>
        <dsp:cNvPr id="0" name=""/>
        <dsp:cNvSpPr/>
      </dsp:nvSpPr>
      <dsp:spPr>
        <a:xfrm>
          <a:off x="-39356" y="2992831"/>
          <a:ext cx="2688920" cy="1095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E91DAA-2095-43BC-9259-2EDAA1FB018E}">
      <dsp:nvSpPr>
        <dsp:cNvPr id="0" name=""/>
        <dsp:cNvSpPr/>
      </dsp:nvSpPr>
      <dsp:spPr>
        <a:xfrm>
          <a:off x="152402" y="3175002"/>
          <a:ext cx="2688920" cy="10959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Подготовительный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4500" y="3207100"/>
        <a:ext cx="2624724" cy="1031709"/>
      </dsp:txXfrm>
    </dsp:sp>
    <dsp:sp modelId="{52F79B3A-C967-41A1-BC6B-927799FD381D}">
      <dsp:nvSpPr>
        <dsp:cNvPr id="0" name=""/>
        <dsp:cNvSpPr/>
      </dsp:nvSpPr>
      <dsp:spPr>
        <a:xfrm>
          <a:off x="3084840" y="2992831"/>
          <a:ext cx="2441521" cy="1095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717714-72FC-413A-9CDB-817487C466D1}">
      <dsp:nvSpPr>
        <dsp:cNvPr id="0" name=""/>
        <dsp:cNvSpPr/>
      </dsp:nvSpPr>
      <dsp:spPr>
        <a:xfrm>
          <a:off x="3276599" y="3175002"/>
          <a:ext cx="2441521" cy="10959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Бескислородный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(анаэробный)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08697" y="3207100"/>
        <a:ext cx="2377325" cy="1031709"/>
      </dsp:txXfrm>
    </dsp:sp>
    <dsp:sp modelId="{150FCF57-0E47-4D6C-AEB5-8D24C4B82BE7}">
      <dsp:nvSpPr>
        <dsp:cNvPr id="0" name=""/>
        <dsp:cNvSpPr/>
      </dsp:nvSpPr>
      <dsp:spPr>
        <a:xfrm>
          <a:off x="5751846" y="2992831"/>
          <a:ext cx="2816442" cy="1095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E18284-B24B-4E42-99A8-1206C0ED504F}">
      <dsp:nvSpPr>
        <dsp:cNvPr id="0" name=""/>
        <dsp:cNvSpPr/>
      </dsp:nvSpPr>
      <dsp:spPr>
        <a:xfrm>
          <a:off x="5943605" y="3175002"/>
          <a:ext cx="2816442" cy="10959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Кислородный (аэробный)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75703" y="3207100"/>
        <a:ext cx="2752246" cy="1031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66800" y="1752600"/>
            <a:ext cx="7467600" cy="17526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Энергетический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обмен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body" sz="half" idx="2"/>
          </p:nvPr>
        </p:nvSpPr>
        <p:spPr>
          <a:xfrm>
            <a:off x="4267200" y="3657600"/>
            <a:ext cx="4267200" cy="1600200"/>
          </a:xfrm>
        </p:spPr>
        <p:txBody>
          <a:bodyPr>
            <a:noAutofit/>
          </a:bodyPr>
          <a:lstStyle/>
          <a:p>
            <a:pPr algn="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Подготовила Тонкошкур Светлана Владимировна</a:t>
            </a:r>
          </a:p>
          <a:p>
            <a:pPr algn="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учитель биологии высшей квалификационной категории МОБУ «Лицей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Соль-Илецкого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городского округа»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7741" r="7891"/>
          <a:stretch/>
        </p:blipFill>
        <p:spPr>
          <a:xfrm>
            <a:off x="338623" y="1278783"/>
            <a:ext cx="8305800" cy="2291755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Обмен веществ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2123" y="3531448"/>
            <a:ext cx="8991600" cy="3326552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Биологический синтез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сложных веществ из простых (поступающих в клетку извне).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Реакции идут с использованием энергии образующейся в результате катаболизма.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Интенсивно происходит в процессе роста организма: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Фотосинтез;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Синтез белка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Ферментативное расщепление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(гликолиз, окисление) сложных органических соединений на простые.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Реакции идут с выделением энергии (АТФ), которая используется: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Поддержание жизненных процессов;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Определенную работу, биосинтез, активный транспорт, мышечные сокращения.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728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533400"/>
            <a:ext cx="7426325" cy="5569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allyslide.com/thumbs_2/d7f1550263023c9a2de0876617eaac64/img6.jpg"/>
          <p:cNvPicPr>
            <a:picLocks noGrp="1"/>
          </p:cNvPicPr>
          <p:nvPr>
            <p:ph type="pic" idx="1"/>
          </p:nvPr>
        </p:nvPicPr>
        <p:blipFill>
          <a:blip r:embed="rId2"/>
          <a:srcRect t="1515" b="1515"/>
          <a:stretch>
            <a:fillRect/>
          </a:stretch>
        </p:blipFill>
        <p:spPr bwMode="auto">
          <a:xfrm>
            <a:off x="1219200" y="990600"/>
            <a:ext cx="6934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Энергетический </a:t>
            </a:r>
            <a:r>
              <a:rPr lang="ru-RU" dirty="0" smtClean="0"/>
              <a:t>обмен </a:t>
            </a:r>
            <a:r>
              <a:rPr lang="ru-RU" b="1" dirty="0" smtClean="0"/>
              <a:t>и его этапы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/>
              <a:t>Организмы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Аэробы                             Анаэробы</a:t>
            </a:r>
          </a:p>
          <a:p>
            <a:pPr>
              <a:buNone/>
            </a:pPr>
            <a:r>
              <a:rPr lang="ru-RU" dirty="0" smtClean="0"/>
              <a:t>              +О</a:t>
            </a:r>
            <a:r>
              <a:rPr lang="ru-RU" baseline="-25000" dirty="0" smtClean="0"/>
              <a:t>2</a:t>
            </a:r>
            <a:r>
              <a:rPr lang="ru-RU" dirty="0" smtClean="0"/>
              <a:t>                                              -О</a:t>
            </a:r>
            <a:r>
              <a:rPr lang="ru-RU" baseline="-25000" dirty="0" smtClean="0"/>
              <a:t>2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  <a:r>
              <a:rPr lang="ru-RU" sz="3000" dirty="0" smtClean="0"/>
              <a:t>3 этапа энергетического      2 этапа энергетического                 </a:t>
            </a:r>
          </a:p>
          <a:p>
            <a:pPr>
              <a:buNone/>
            </a:pPr>
            <a:r>
              <a:rPr lang="ru-RU" sz="3000" dirty="0" smtClean="0"/>
              <a:t>               обмена                                          </a:t>
            </a:r>
            <a:r>
              <a:rPr lang="ru-RU" sz="3000" dirty="0" err="1" smtClean="0"/>
              <a:t>обмена</a:t>
            </a:r>
            <a:r>
              <a:rPr lang="ru-RU" sz="30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sz="3000" dirty="0" smtClean="0"/>
              <a:t>                              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rot="10800000" flipV="1">
            <a:off x="3276600" y="1981200"/>
            <a:ext cx="9144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800600" y="1981200"/>
            <a:ext cx="9906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81000" y="685801"/>
            <a:ext cx="8458200" cy="5389986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0" y="1397000"/>
          <a:ext cx="89154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914400"/>
            <a:ext cx="6809054" cy="5125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838200"/>
            <a:ext cx="6854142" cy="515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74716" y="627996"/>
            <a:ext cx="7278684" cy="545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685800"/>
            <a:ext cx="7467600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697889"/>
            <a:ext cx="4805278" cy="371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1834" y="1524000"/>
            <a:ext cx="5972522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610600" cy="21336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	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Суммарная реакция расщепления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глюкозы до углекислого газа и воды выглядит следующим образом: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0"/>
            <a:ext cx="8686800" cy="3032125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+ 6О</a:t>
            </a:r>
            <a:r>
              <a:rPr lang="ru-RU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+38 АДФ+38Ф→ 6СО</a:t>
            </a:r>
            <a:r>
              <a:rPr lang="ru-RU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+ 6Н</a:t>
            </a:r>
            <a:r>
              <a:rPr lang="ru-RU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+ 38АТФ +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— тепловая энергия.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838200"/>
          </a:xfrm>
        </p:spPr>
        <p:txBody>
          <a:bodyPr/>
          <a:lstStyle/>
          <a:p>
            <a:r>
              <a:rPr lang="ru-RU" dirty="0" smtClean="0"/>
              <a:t>Ответьте на 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6923" y="1066800"/>
            <a:ext cx="8686800" cy="4937125"/>
          </a:xfrm>
        </p:spPr>
        <p:txBody>
          <a:bodyPr>
            <a:noAutofit/>
          </a:bodyPr>
          <a:lstStyle/>
          <a:p>
            <a:r>
              <a:rPr lang="ru-RU" sz="1700" b="1" dirty="0"/>
              <a:t>Ответить на вопросы:</a:t>
            </a:r>
            <a:endParaRPr lang="ru-RU" sz="1700" dirty="0"/>
          </a:p>
          <a:p>
            <a:pPr lvl="0"/>
            <a:r>
              <a:rPr lang="ru-RU" sz="1700" dirty="0"/>
              <a:t>Дайте определение метаболизма.</a:t>
            </a:r>
          </a:p>
          <a:p>
            <a:pPr lvl="0"/>
            <a:r>
              <a:rPr lang="ru-RU" sz="1700" dirty="0"/>
              <a:t>Что такое диссимиляция?</a:t>
            </a:r>
          </a:p>
          <a:p>
            <a:pPr lvl="0"/>
            <a:r>
              <a:rPr lang="ru-RU" sz="1700" dirty="0"/>
              <a:t>Где происходят реакции подготовительного этапа? </a:t>
            </a:r>
          </a:p>
          <a:p>
            <a:pPr lvl="0"/>
            <a:r>
              <a:rPr lang="ru-RU" sz="1700" dirty="0"/>
              <a:t>Что происходит на подготовительном этапе энергетического обмена с белками, жирами, углеводами?</a:t>
            </a:r>
          </a:p>
          <a:p>
            <a:pPr lvl="0"/>
            <a:r>
              <a:rPr lang="ru-RU" sz="1700" dirty="0"/>
              <a:t>Что происходит с энергией, которая выделяется в реакциях подготовительного этапа? </a:t>
            </a:r>
          </a:p>
          <a:p>
            <a:pPr lvl="0"/>
            <a:r>
              <a:rPr lang="ru-RU" sz="1700" dirty="0"/>
              <a:t>Назовите единый, универсальный источник энергообеспечения клетки. </a:t>
            </a:r>
          </a:p>
          <a:p>
            <a:pPr lvl="0"/>
            <a:r>
              <a:rPr lang="ru-RU" sz="1700" dirty="0"/>
              <a:t>Дайте полное название АТФ.</a:t>
            </a:r>
          </a:p>
          <a:p>
            <a:pPr lvl="0"/>
            <a:r>
              <a:rPr lang="ru-RU" sz="1700" dirty="0"/>
              <a:t>Что образуется в результате бескислородного расщепления при молочнокислом брожении? </a:t>
            </a:r>
          </a:p>
          <a:p>
            <a:pPr lvl="0"/>
            <a:r>
              <a:rPr lang="ru-RU" sz="1700" dirty="0"/>
              <a:t>Что произойдёт если осуществление кислородного процесса в клетке затруднено или невозможно?</a:t>
            </a:r>
          </a:p>
          <a:p>
            <a:pPr lvl="0"/>
            <a:r>
              <a:rPr lang="ru-RU" sz="1700" dirty="0"/>
              <a:t> Какие условия необходимы для осуществления кислородного процесса? </a:t>
            </a:r>
          </a:p>
          <a:p>
            <a:pPr lvl="0"/>
            <a:r>
              <a:rPr lang="ru-RU" sz="1700" dirty="0"/>
              <a:t>Перечислите названия третьего этапа энергетического обмена.</a:t>
            </a:r>
          </a:p>
          <a:p>
            <a:pPr lvl="0"/>
            <a:r>
              <a:rPr lang="ru-RU" sz="1700" dirty="0"/>
              <a:t> Сколько молекул АТФ образуется при полном расщеплении 1 молекулы глюкозы? </a:t>
            </a:r>
          </a:p>
          <a:p>
            <a:pPr lvl="0"/>
            <a:r>
              <a:rPr lang="ru-RU" sz="1700" dirty="0"/>
              <a:t> Какой процесс (этап) более эффективен и почему? </a:t>
            </a:r>
          </a:p>
          <a:p>
            <a:pPr lvl="0"/>
            <a:r>
              <a:rPr lang="ru-RU" sz="1700" dirty="0"/>
              <a:t>Запишите формулу биологического окисления</a:t>
            </a:r>
            <a:r>
              <a:rPr lang="ru-RU" sz="1700" dirty="0" smtClean="0"/>
              <a:t>.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35416404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97</TotalTime>
  <Words>238</Words>
  <Application>Microsoft Office PowerPoint</Application>
  <PresentationFormat>Экран (4:3)</PresentationFormat>
  <Paragraphs>46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Franklin Gothic Book</vt:lpstr>
      <vt:lpstr>Franklin Gothic Medium</vt:lpstr>
      <vt:lpstr>Symbol</vt:lpstr>
      <vt:lpstr>Times New Roman</vt:lpstr>
      <vt:lpstr>Wingdings 2</vt:lpstr>
      <vt:lpstr>Трек</vt:lpstr>
      <vt:lpstr>Энергетический обмен </vt:lpstr>
      <vt:lpstr>Обмен веществ</vt:lpstr>
      <vt:lpstr>Презентация PowerPoint</vt:lpstr>
      <vt:lpstr>Презентация PowerPoint</vt:lpstr>
      <vt:lpstr>Энергетический обмен и его этапы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Суммарная реакция расщепления глюкозы до углекислого газа и воды выглядит следующим образом: </vt:lpstr>
      <vt:lpstr>Ответьте на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Энергетический обмен </dc:title>
  <cp:lastModifiedBy>!</cp:lastModifiedBy>
  <cp:revision>16</cp:revision>
  <dcterms:modified xsi:type="dcterms:W3CDTF">2017-02-06T12:09:19Z</dcterms:modified>
</cp:coreProperties>
</file>